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68F"/>
    <a:srgbClr val="D61F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28FE-579F-ADAF-38CA-2ADBEC6B4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42339"/>
          </a:xfrm>
        </p:spPr>
        <p:txBody>
          <a:bodyPr anchor="b">
            <a:normAutofit/>
          </a:bodyPr>
          <a:lstStyle>
            <a:lvl1pPr algn="ctr">
              <a:defRPr sz="3500" b="1">
                <a:solidFill>
                  <a:srgbClr val="D61F5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F19156-9393-ADDA-51E8-935D3C288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40754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rgbClr val="21468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8DB4D-D646-9C71-B767-79782073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B9942-438C-DD3B-AF12-D5E08C7E5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82229-C36C-4EAA-C61C-E98035826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437185-43DE-8A41-3E5D-67BC1C3357CB}"/>
              </a:ext>
            </a:extLst>
          </p:cNvPr>
          <p:cNvSpPr/>
          <p:nvPr userDrawn="1"/>
        </p:nvSpPr>
        <p:spPr>
          <a:xfrm>
            <a:off x="12027159" y="0"/>
            <a:ext cx="164841" cy="578498"/>
          </a:xfrm>
          <a:prstGeom prst="rect">
            <a:avLst/>
          </a:prstGeom>
          <a:solidFill>
            <a:srgbClr val="D61F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B96E0C-C8C4-8224-B11A-39750ED6C521}"/>
              </a:ext>
            </a:extLst>
          </p:cNvPr>
          <p:cNvSpPr/>
          <p:nvPr userDrawn="1"/>
        </p:nvSpPr>
        <p:spPr>
          <a:xfrm>
            <a:off x="12027159" y="581608"/>
            <a:ext cx="164841" cy="578498"/>
          </a:xfrm>
          <a:prstGeom prst="rect">
            <a:avLst/>
          </a:prstGeom>
          <a:solidFill>
            <a:srgbClr val="2146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38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E4153-AA68-E822-75D9-0ADBF8FE7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6EE3B-447D-0C55-C6E2-6078AA5FD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B5368-FC3E-07EE-1F05-E6949594F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14013-8A9D-5B32-A579-1F3B2E91B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B835E-870C-1AF0-36A3-504DD20BD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92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7B01C-0DBB-3553-EBB0-3B2DFA4C9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3A815B-76FE-A418-15B0-EAEA99046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1DF6A-CFA3-36F1-3E94-43F8F1C7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1A130-F18C-8F5B-4447-B82F19B1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F53F4-117A-222B-AA13-EF0EF648F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563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96859-A7D3-3FF1-ABD0-67D65B142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333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D61F5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9CC90-CBEB-7EC6-C0E4-F5CA30860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>
            <a:lvl1pPr>
              <a:defRPr sz="1700">
                <a:solidFill>
                  <a:srgbClr val="21468F"/>
                </a:solidFill>
              </a:defRPr>
            </a:lvl1pPr>
            <a:lvl2pPr>
              <a:defRPr sz="1700">
                <a:solidFill>
                  <a:srgbClr val="21468F"/>
                </a:solidFill>
              </a:defRPr>
            </a:lvl2pPr>
            <a:lvl3pPr>
              <a:defRPr sz="1700">
                <a:solidFill>
                  <a:srgbClr val="21468F"/>
                </a:solidFill>
              </a:defRPr>
            </a:lvl3pPr>
            <a:lvl4pPr>
              <a:defRPr sz="1700">
                <a:solidFill>
                  <a:srgbClr val="21468F"/>
                </a:solidFill>
              </a:defRPr>
            </a:lvl4pPr>
            <a:lvl5pPr>
              <a:defRPr sz="1700">
                <a:solidFill>
                  <a:srgbClr val="21468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F264F-B256-4194-F384-F5F40D941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7B44E-273D-D74D-9E5C-9F28E0A97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A20CB-BBE3-BE63-4348-DD85007C6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089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5212-6550-ED21-A413-E3CB09584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09B1C-60B1-8B93-244F-A0F151FC9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E67C-9449-2304-6002-AE8C57471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05316-BD69-617A-2647-AC016794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95305-DB22-9DF3-A4B7-4B4F537B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897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85CB6-3109-2FDC-DCAF-C43404230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FD682-E3C7-2FB5-25B8-E83C53BA4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BDF4C-24BC-1CD6-E0BC-D663C76CB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0136D-819B-9A11-1EAB-D04CFED7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707AC-9CEB-D083-4322-01F8006C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F57BB-D260-8807-0C34-4A3643AB1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7201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B6136-A9C9-B599-37C3-12B007411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15415-401E-BA16-5D7C-DAFA067F7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BF240-F881-B65D-C032-D948E367B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5A9FA-A057-9D15-11FE-6B6FE92CC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8601D6-9F23-C057-F90E-00503CDB7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8C39E9-4E12-851D-82DD-F1AD9E57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93EE3F-9D23-ABC2-C580-624E5597D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8AC18D-1D93-4B90-81B7-41FFE3E87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7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A75B3-E533-8778-1E80-BCCC453A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3C4648-9D41-A8EC-2B64-9287F21C9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2CF5E-145C-CB6C-0B5D-C5210343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D8B56-B8E8-9DF6-9FDA-9FDD0E9E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246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8CD101-491B-77DB-0E39-526C3E8BD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5380E3-7705-B26A-1D3F-EECF8F34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70D1B-5063-CE1B-88B6-A229E68D6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472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917B7-D5A6-63A6-905A-94403FE5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A1EFD-CB08-9BE6-5CB9-EBDA23FFC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0B08BB-B83F-B9FD-4DA0-D17437B21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3EAB8-4FED-6249-DD6B-A1DE30D07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DBE49-1909-FA67-34F4-66CEDF6B5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BCD82-2BC0-6060-51D2-E175CFCC7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189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75625-696E-6B53-6D66-A5904B5A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557E8-B946-929F-340F-5A3495D80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0FA87-C791-93A1-8F7C-94686BEE4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152EC-EA6B-E1EA-168B-7038E38F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E6F63-0A94-9AAC-3C91-35938121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95508-BA6F-BCEE-CD69-37FC63794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675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A64DA7-30DD-C8B7-F4EE-99E14FB36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5D41F-9327-6E11-9089-FA12CBACA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E6F62-2368-3C39-9560-9F2F3FB1BC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8AE9E-B1AA-4B83-A75B-92F50582C7F4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7EF36-BB68-5590-A185-8603FEE94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66326-03AD-83C3-D7D4-83F5388FB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17EF-0FE9-4B7F-8459-F6F7AF536F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375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655AD-D1C3-46B7-CC5C-D43AD67249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Title of Your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C56DF-D4B4-49B5-D28D-01CB2687F5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Name, Affiliation, Email ID</a:t>
            </a:r>
          </a:p>
        </p:txBody>
      </p:sp>
    </p:spTree>
    <p:extLst>
      <p:ext uri="{BB962C8B-B14F-4D97-AF65-F5344CB8AC3E}">
        <p14:creationId xmlns:p14="http://schemas.microsoft.com/office/powerpoint/2010/main" val="247939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D6B5-4781-F9FB-CA49-72A1619E7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9186"/>
            <a:ext cx="10515600" cy="662152"/>
          </a:xfrm>
        </p:spPr>
        <p:txBody>
          <a:bodyPr>
            <a:normAutofit/>
          </a:bodyPr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35FBB-E59D-3345-C727-439E07073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689" y="1051035"/>
            <a:ext cx="10515600" cy="5262563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102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D4F80-12C5-0149-4872-7F37CAE0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1315"/>
          </a:xfrm>
        </p:spPr>
        <p:txBody>
          <a:bodyPr/>
          <a:lstStyle/>
          <a:p>
            <a:r>
              <a:rPr lang="en-IN" dirty="0"/>
              <a:t>Research Question OR 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0B0A8-7875-73D3-2D65-19B70EB52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3586"/>
            <a:ext cx="10515600" cy="5073377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795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632FB-1F03-80DF-1CA2-D8499EC3D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Inclusion/Exclusion criteria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D267D-6557-ECD4-B91B-B2AA52D0E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8986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24804-ABD0-61CB-3917-6FDF275F9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264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en-IN" sz="1800" b="1" kern="100" dirty="0">
                <a:solidFill>
                  <a:srgbClr val="D61F55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Databases for conducting search</a:t>
            </a:r>
            <a:endParaRPr lang="en-IN" sz="1800" b="1" kern="100" dirty="0">
              <a:solidFill>
                <a:srgbClr val="1F3763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0A164-D1CD-9614-A83D-881FB638B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2492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8B1E3-8676-E7BE-C9F4-38D1413A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Review &amp; Analyze Results | Synthesize- Strength,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8CCA9-17EE-DC6E-5E33-B0CD508F2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2731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0ABE6-E2B4-B7D3-4605-80830000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Structure of the Literature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8DF19-AEDC-FCC3-4B7F-3AB5349EC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7415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38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 Theme</vt:lpstr>
      <vt:lpstr>Title of Your Research</vt:lpstr>
      <vt:lpstr>Introduction</vt:lpstr>
      <vt:lpstr>Research Question OR Problem Statement</vt:lpstr>
      <vt:lpstr>Inclusion/Exclusion criteria </vt:lpstr>
      <vt:lpstr>Databases for conducting search</vt:lpstr>
      <vt:lpstr>Review &amp; Analyze Results | Synthesize- Strength, Limitations</vt:lpstr>
      <vt:lpstr>Structure of the Literature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saikiran oruganti</dc:creator>
  <cp:lastModifiedBy>saikiran oruganti</cp:lastModifiedBy>
  <cp:revision>4</cp:revision>
  <dcterms:created xsi:type="dcterms:W3CDTF">2025-01-19T06:00:11Z</dcterms:created>
  <dcterms:modified xsi:type="dcterms:W3CDTF">2025-01-19T09:25:05Z</dcterms:modified>
</cp:coreProperties>
</file>