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1468F"/>
    <a:srgbClr val="D61F5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B528FE-579F-ADAF-38CA-2ADBEC6B4E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042339"/>
          </a:xfrm>
        </p:spPr>
        <p:txBody>
          <a:bodyPr anchor="b">
            <a:normAutofit/>
          </a:bodyPr>
          <a:lstStyle>
            <a:lvl1pPr algn="ctr">
              <a:defRPr sz="3500" b="1">
                <a:solidFill>
                  <a:srgbClr val="D61F55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IN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F19156-9393-ADDA-51E8-935D3C288A0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540754"/>
          </a:xfrm>
        </p:spPr>
        <p:txBody>
          <a:bodyPr>
            <a:normAutofit/>
          </a:bodyPr>
          <a:lstStyle>
            <a:lvl1pPr marL="0" indent="0" algn="ctr">
              <a:buNone/>
              <a:defRPr sz="2500">
                <a:solidFill>
                  <a:srgbClr val="21468F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IN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F8DB4D-D646-9C71-B767-79782073A7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8AE9E-B1AA-4B83-A75B-92F50582C7F4}" type="datetimeFigureOut">
              <a:rPr lang="en-IN" smtClean="0"/>
              <a:t>04-09-2026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AB9942-438C-DD3B-AF12-D5E08C7E55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882229-C36C-4EAA-C61C-E980358260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117EF-0FE9-4B7F-8459-F6F7AF536FA6}" type="slidenum">
              <a:rPr lang="en-IN" smtClean="0"/>
              <a:t>‹#›</a:t>
            </a:fld>
            <a:endParaRPr lang="en-IN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C437185-43DE-8A41-3E5D-67BC1C3357CB}"/>
              </a:ext>
            </a:extLst>
          </p:cNvPr>
          <p:cNvSpPr/>
          <p:nvPr userDrawn="1"/>
        </p:nvSpPr>
        <p:spPr>
          <a:xfrm>
            <a:off x="12027159" y="0"/>
            <a:ext cx="164841" cy="578498"/>
          </a:xfrm>
          <a:prstGeom prst="rect">
            <a:avLst/>
          </a:prstGeom>
          <a:solidFill>
            <a:srgbClr val="D61F5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EB96E0C-C8C4-8224-B11A-39750ED6C521}"/>
              </a:ext>
            </a:extLst>
          </p:cNvPr>
          <p:cNvSpPr/>
          <p:nvPr userDrawn="1"/>
        </p:nvSpPr>
        <p:spPr>
          <a:xfrm>
            <a:off x="12027159" y="581608"/>
            <a:ext cx="164841" cy="578498"/>
          </a:xfrm>
          <a:prstGeom prst="rect">
            <a:avLst/>
          </a:prstGeom>
          <a:solidFill>
            <a:srgbClr val="21468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53850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396859-A7D3-3FF1-ABD0-67D65B142A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353332"/>
          </a:xfrm>
        </p:spPr>
        <p:txBody>
          <a:bodyPr>
            <a:normAutofit/>
          </a:bodyPr>
          <a:lstStyle>
            <a:lvl1pPr>
              <a:defRPr sz="2400" b="1">
                <a:solidFill>
                  <a:srgbClr val="D61F55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99CC90-CBEB-7EC6-C0E4-F5CA308604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14400"/>
            <a:ext cx="10515600" cy="5262563"/>
          </a:xfrm>
        </p:spPr>
        <p:txBody>
          <a:bodyPr>
            <a:normAutofit/>
          </a:bodyPr>
          <a:lstStyle>
            <a:lvl1pPr>
              <a:defRPr sz="1700">
                <a:solidFill>
                  <a:srgbClr val="21468F"/>
                </a:solidFill>
              </a:defRPr>
            </a:lvl1pPr>
            <a:lvl2pPr>
              <a:defRPr sz="1700">
                <a:solidFill>
                  <a:srgbClr val="21468F"/>
                </a:solidFill>
              </a:defRPr>
            </a:lvl2pPr>
            <a:lvl3pPr>
              <a:defRPr sz="1700">
                <a:solidFill>
                  <a:srgbClr val="21468F"/>
                </a:solidFill>
              </a:defRPr>
            </a:lvl3pPr>
            <a:lvl4pPr>
              <a:defRPr sz="1700">
                <a:solidFill>
                  <a:srgbClr val="21468F"/>
                </a:solidFill>
              </a:defRPr>
            </a:lvl4pPr>
            <a:lvl5pPr>
              <a:defRPr sz="1700">
                <a:solidFill>
                  <a:srgbClr val="21468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N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AF264F-B256-4194-F384-F5F40D941E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8AE9E-B1AA-4B83-A75B-92F50582C7F4}" type="datetimeFigureOut">
              <a:rPr lang="en-IN" smtClean="0"/>
              <a:t>04-09-2026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47B44E-273D-D74D-9E5C-9F28E0A971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1A20CB-BBE3-BE63-4348-DD85007C66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117EF-0FE9-4B7F-8459-F6F7AF536FA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808967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2C5212-6550-ED21-A413-E3CB09584A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109B1C-60B1-8B93-244F-A0F151FC9F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D0E67C-9449-2304-6002-AE8C57471A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8AE9E-B1AA-4B83-A75B-92F50582C7F4}" type="datetimeFigureOut">
              <a:rPr lang="en-IN" smtClean="0"/>
              <a:t>04-09-2026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D05316-BD69-617A-2647-AC0167949F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295305-DB22-9DF3-A4B7-4B4F537BA8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117EF-0FE9-4B7F-8459-F6F7AF536FA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889709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585CB6-3109-2FDC-DCAF-C434042303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8FD682-E3C7-2FB5-25B8-E83C53BA468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18BDF4C-24BC-1CD6-E0BC-D663C76CBC3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920136D-819B-9A11-1EAB-D04CFED763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8AE9E-B1AA-4B83-A75B-92F50582C7F4}" type="datetimeFigureOut">
              <a:rPr lang="en-IN" smtClean="0"/>
              <a:t>04-09-2026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3B707AC-9CEB-D083-4322-01F8006C8A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90F57BB-D260-8807-0C34-4A3643AB12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117EF-0FE9-4B7F-8459-F6F7AF536FA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572011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8B6136-A9C9-B599-37C3-12B0074116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7415415-401E-BA16-5D7C-DAFA067F7D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EBF240-F881-B65D-C032-D948E367B5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BE5A9FA-A057-9D15-11FE-6B6FE92CCD2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98601D6-9F23-C057-F90E-00503CDB74F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D8C39E9-4E12-851D-82DD-F1AD9E57DF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8AE9E-B1AA-4B83-A75B-92F50582C7F4}" type="datetimeFigureOut">
              <a:rPr lang="en-IN" smtClean="0"/>
              <a:t>04-09-2026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A93EE3F-9D23-ABC2-C580-624E5597D7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18AC18D-1D93-4B90-81B7-41FFE3E878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117EF-0FE9-4B7F-8459-F6F7AF536FA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9710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0A75B3-E533-8778-1E80-BCCC453A2C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63C4648-9D41-A8EC-2B64-9287F21C92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8AE9E-B1AA-4B83-A75B-92F50582C7F4}" type="datetimeFigureOut">
              <a:rPr lang="en-IN" smtClean="0"/>
              <a:t>04-09-2026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2C2CF5E-145C-CB6C-0B5D-C52103437A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9FD8B56-B8E8-9DF6-9FDA-9FDD0E9E4E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117EF-0FE9-4B7F-8459-F6F7AF536FA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724615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38CD101-491B-77DB-0E39-526C3E8BDA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8AE9E-B1AA-4B83-A75B-92F50582C7F4}" type="datetimeFigureOut">
              <a:rPr lang="en-IN" smtClean="0"/>
              <a:t>04-09-2026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85380E3-7705-B26A-1D3F-EECF8F34F4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C170D1B-5063-CE1B-88B6-A229E68D6E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117EF-0FE9-4B7F-8459-F6F7AF536FA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447279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5917B7-D5A6-63A6-905A-94403FE505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AA1EFD-CB08-9BE6-5CB9-EBDA23FFCB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0B08BB-B83F-B9FD-4DA0-D17437B21D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1A3EAB8-4FED-6249-DD6B-A1DE30D076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8AE9E-B1AA-4B83-A75B-92F50582C7F4}" type="datetimeFigureOut">
              <a:rPr lang="en-IN" smtClean="0"/>
              <a:t>04-09-2026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B0DBE49-1909-FA67-34F4-66CEDF6B5B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53BCD82-2BC0-6060-51D2-E175CFCC75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117EF-0FE9-4B7F-8459-F6F7AF536FA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118976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475625-696E-6B53-6D66-A5904B5A0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4F557E8-B946-929F-340F-5A3495D8057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40FA87-C791-93A1-8F7C-94686BEE441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C5152EC-EA6B-E1EA-168B-7038E38F6B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8AE9E-B1AA-4B83-A75B-92F50582C7F4}" type="datetimeFigureOut">
              <a:rPr lang="en-IN" smtClean="0"/>
              <a:t>04-09-2026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99E6F63-0A94-9AAC-3C91-35938121CA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A495508-BA6F-BCEE-CD69-37FC637940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117EF-0FE9-4B7F-8459-F6F7AF536FA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867569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6E4153-AA68-E822-75D9-0ADBF8FE7B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B16EE3B-447D-0C55-C6E2-6078AA5FD5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7B5368-FC3E-07EE-1F05-E6949594FD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8AE9E-B1AA-4B83-A75B-92F50582C7F4}" type="datetimeFigureOut">
              <a:rPr lang="en-IN" smtClean="0"/>
              <a:t>04-09-2026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F14013-8A9D-5B32-A579-1F3B2E91B6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CB835E-870C-1AF0-36A3-504DD20BDF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117EF-0FE9-4B7F-8459-F6F7AF536FA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009279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817B01C-0DBB-3553-EBB0-3B2DFA4C9F4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F3A815B-76FE-A418-15B0-EAEA9904679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F1DF6A-CFA3-36F1-3E94-43F8F1C7FF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8AE9E-B1AA-4B83-A75B-92F50582C7F4}" type="datetimeFigureOut">
              <a:rPr lang="en-IN" smtClean="0"/>
              <a:t>04-09-2026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F1A130-F18C-8F5B-4447-B82F19B14D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3F53F4-117A-222B-AA13-EF0EF648F5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117EF-0FE9-4B7F-8459-F6F7AF536FA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056395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6A64DA7-30DD-C8B7-F4EE-99E14FB36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6E5D41F-9327-6E11-9089-FA12CBACA0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BE6F62-2368-3C39-9560-9F2F3FB1BC5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38AE9E-B1AA-4B83-A75B-92F50582C7F4}" type="datetimeFigureOut">
              <a:rPr lang="en-IN" smtClean="0"/>
              <a:t>04-09-2026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A7EF36-BB68-5590-A185-8603FEE948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966326-03AD-83C3-D7D4-83F5388FB4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9117EF-0FE9-4B7F-8459-F6F7AF536FA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437535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8655AD-D1C3-46B7-CC5C-D43AD672490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N" dirty="0"/>
              <a:t>Title of Your Research: Methods and Experiments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A6C56DF-D4B4-49B5-D28D-01CB2687F57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IN" dirty="0"/>
              <a:t>Name, Affiliation, Email ID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5E46D29-EEDA-64D0-4614-14626A339C26}"/>
              </a:ext>
            </a:extLst>
          </p:cNvPr>
          <p:cNvSpPr txBox="1">
            <a:spLocks/>
          </p:cNvSpPr>
          <p:nvPr/>
        </p:nvSpPr>
        <p:spPr>
          <a:xfrm>
            <a:off x="1524000" y="2633472"/>
            <a:ext cx="9144000" cy="41515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7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500" b="1" kern="1200">
                <a:solidFill>
                  <a:srgbClr val="D61F55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dirty="0"/>
              <a:t>Second Conference</a:t>
            </a:r>
          </a:p>
        </p:txBody>
      </p:sp>
    </p:spTree>
    <p:extLst>
      <p:ext uri="{BB962C8B-B14F-4D97-AF65-F5344CB8AC3E}">
        <p14:creationId xmlns:p14="http://schemas.microsoft.com/office/powerpoint/2010/main" val="24793972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0AD6B5-4781-F9FB-CA49-72A1619E72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9186"/>
            <a:ext cx="10515600" cy="662152"/>
          </a:xfrm>
        </p:spPr>
        <p:txBody>
          <a:bodyPr>
            <a:normAutofit/>
          </a:bodyPr>
          <a:lstStyle/>
          <a:p>
            <a:r>
              <a:rPr lang="en-IN" dirty="0">
                <a:latin typeface="+mn-lt"/>
              </a:rPr>
              <a:t>Conclusions of First conference | Problem Statement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E35FBB-E59D-3345-C727-439E070732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7689" y="1051035"/>
            <a:ext cx="10515600" cy="5262563"/>
          </a:xfrm>
        </p:spPr>
        <p:txBody>
          <a:bodyPr/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4110219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1D4F80-12C5-0149-4872-7F37CAE09B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91315"/>
          </a:xfrm>
        </p:spPr>
        <p:txBody>
          <a:bodyPr/>
          <a:lstStyle/>
          <a:p>
            <a:r>
              <a:rPr lang="en-IN" dirty="0"/>
              <a:t>Methodologies/Experimental Design of the study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10B0A8-7875-73D3-2D65-19B70EB521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03586"/>
            <a:ext cx="10515600" cy="5073377"/>
          </a:xfrm>
        </p:spPr>
        <p:txBody>
          <a:bodyPr/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5079591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4632FB-1F03-80DF-1CA2-D8499EC3D1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dirty="0"/>
              <a:t>Inclusion/Exclusion criteria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7D267D-6557-ECD4-B91B-B2AA52D0EC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089866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D24804-ABD0-61CB-3917-6FDF275F9F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412640"/>
          </a:xfrm>
        </p:spPr>
        <p:txBody>
          <a:bodyPr>
            <a:normAutofit/>
          </a:bodyPr>
          <a:lstStyle/>
          <a:p>
            <a:pPr>
              <a:lnSpc>
                <a:spcPct val="107000"/>
              </a:lnSpc>
              <a:spcBef>
                <a:spcPts val="200"/>
              </a:spcBef>
            </a:pPr>
            <a:r>
              <a:rPr lang="en-IN" sz="1800" kern="100" dirty="0"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Rationale and reasoning for the methodology/Experimental design</a:t>
            </a:r>
            <a:endParaRPr lang="en-IN" sz="1800" b="1" kern="100" dirty="0">
              <a:solidFill>
                <a:srgbClr val="1F3763"/>
              </a:solidFill>
              <a:effectLst/>
              <a:latin typeface="+mn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D0A164-D1CD-9614-A83D-881FB638B1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2524924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78B1E3-8676-E7BE-C9F4-38D1413AE5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dirty="0">
                <a:latin typeface="+mn-lt"/>
              </a:rPr>
              <a:t>Strength &amp; Limitations of the Methodology/Experimental Design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98CCA9-17EE-DC6E-5E33-B0CD508F27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9227310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90ABE6-E2B4-B7D3-4605-80830000FC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dirty="0">
                <a:latin typeface="+mn-lt"/>
              </a:rPr>
              <a:t>Structure of the Literature Review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08DF19-AEDC-FCC3-4B7F-3AB5349EC1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074159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213</TotalTime>
  <Words>57</Words>
  <Application>Microsoft Office PowerPoint</Application>
  <PresentationFormat>Widescreen</PresentationFormat>
  <Paragraphs>9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Title of Your Research: Methods and Experiments</vt:lpstr>
      <vt:lpstr>Conclusions of First conference | Problem Statement </vt:lpstr>
      <vt:lpstr>Methodologies/Experimental Design of the study</vt:lpstr>
      <vt:lpstr>Inclusion/Exclusion criteria </vt:lpstr>
      <vt:lpstr>Rationale and reasoning for the methodology/Experimental design</vt:lpstr>
      <vt:lpstr>Strength &amp; Limitations of the Methodology/Experimental Design</vt:lpstr>
      <vt:lpstr>Structure of the Literature Review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saikiran oruganti</dc:creator>
  <cp:lastModifiedBy>Sai Kiran Oruganti</cp:lastModifiedBy>
  <cp:revision>7</cp:revision>
  <dcterms:created xsi:type="dcterms:W3CDTF">2025-01-19T06:00:11Z</dcterms:created>
  <dcterms:modified xsi:type="dcterms:W3CDTF">2026-09-04T16:06:31Z</dcterms:modified>
</cp:coreProperties>
</file>